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96" r:id="rId3"/>
    <p:sldId id="276" r:id="rId4"/>
    <p:sldId id="257" r:id="rId5"/>
    <p:sldId id="260" r:id="rId6"/>
    <p:sldId id="261" r:id="rId7"/>
    <p:sldId id="262" r:id="rId8"/>
    <p:sldId id="268" r:id="rId9"/>
    <p:sldId id="263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3" r:id="rId25"/>
    <p:sldId id="282" r:id="rId26"/>
    <p:sldId id="284" r:id="rId27"/>
    <p:sldId id="297" r:id="rId28"/>
    <p:sldId id="298" r:id="rId29"/>
    <p:sldId id="299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CC"/>
    <a:srgbClr val="F248DA"/>
    <a:srgbClr val="E911C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5228AD-3CA7-4A97-AFC1-5E9E24157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A281178-207A-469B-B04D-CB69890457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EA1EF0-8B11-441B-B320-21AA9643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954478-EA31-4B8E-B43C-5B68DC42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622721-8E69-4E9C-A3A3-3EE92307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66823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F314A9-CC67-4A84-B15D-5482D2F6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388B94-B9BD-4976-9D0C-3D046E74D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8E9397-2833-4B02-8C23-F48E9C2C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A528A3-6D5C-45DF-B47C-3D04580E8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D8FE85-CCB1-48BC-9151-D0E0C5CA1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00573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9294A24-90D4-4EB8-99BF-768874AAC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70DC05-AD73-4CAF-A091-ED7ADA968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89BEB3-0DDB-4623-A647-88D6C5C2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32CA94-4745-42EE-A645-9F003065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C04A33-A040-4513-A339-2FFE7ABE2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43817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1514B6-C48C-4CA2-8CA3-28619003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87BDD-BF7B-493C-AABE-AAF862157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6FD27-7C28-47D8-BB14-3B75D09ED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670049-F5B3-4E68-BF2B-2E72843F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0BA08B-819E-4A42-8BE7-A176A0BBF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1490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7324DB-F19D-4331-986A-691BED1A6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7F6D94-19F2-46B2-86D9-5B9584C9A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6BEE75-5876-4528-AE3A-84A622017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252CE6-E077-480A-9DFE-6876CB5C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748D37-CFA5-4887-B1F4-7E4209F4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6464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223262-C979-4B9B-BF74-DFBBB176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9BBA47-F488-4DC0-900A-0C93B3A36C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7E0169-2111-4B4F-AEAD-A21C41A8B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BB6FEF-23C2-4501-A736-EF288C20B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A30ABF-A950-4980-A2DF-019ADADE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7A21EB-9398-4868-AE21-EA516442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24341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AAE7EE-6048-4BF8-8013-757D2C281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24A0FEA-0D0B-4A74-8550-76DF1ABCB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2AE1E3-AC2B-4768-B69E-33CE514D5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6CFF69-1C25-4068-8CBB-9F8616F524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CA3F19-C9DC-4008-B5B7-B5FBF249E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E73C6F-FFAF-4512-8FD1-7213AA2B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8551D26-1147-4BBA-8D44-636466D6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D55F40-3E70-4B59-8FC8-B78B10B41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3289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8912E-2194-43C4-9E0F-F673188C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C396C3-CE1C-4A11-B092-6CFF485CE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0B4D4F-3864-4791-8300-E5219B20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2896CED-87CE-462B-87DE-4C7A2E6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327374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AD1EC69-3ECA-45CD-B9E1-EEE10279E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DBF4EF-8984-4FDD-9CB5-EE76CE86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F3BCA1-FE2C-409D-8390-39C58C60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3666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1F911E-D30F-4FEA-80A9-C2130525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A22E4E-631C-4992-8C54-70741061C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0A741E-1C56-4B34-B0B3-01C68A2E0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6194CA-0E0A-44F3-AE41-B90BCC1E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72F61F-B497-4A0B-9C4A-CCCD1470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7F53B5-43FA-443D-A54A-45E2EE8A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9583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2D471D-37EA-44DA-BBC5-3BE07D6FA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B48599-37D7-4680-8317-5F6663879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F5C1D8-AE96-489A-A3E3-9AD7F4A76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D5414C-4ED5-4AE3-9B83-4433942C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DB22A2-4524-48B8-8848-9653A4AB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C0F150-7B3B-4CF3-9CEC-5A3F35FE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8624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E0BD98-0139-4E5F-ABA6-8B38824B2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F1E903-2284-4D36-9DB6-CD1078869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A0B933-692E-4939-B71A-1ABC316A8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EC6CD-4FC7-41AF-989D-B9B71063561A}" type="datetimeFigureOut">
              <a:rPr lang="th-TH" smtClean="0"/>
              <a:pPr/>
              <a:t>04/02/62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E492B0-7DD5-4E3A-B997-D5428E94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6F0B32-A529-4F3F-A27D-2EC057B695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5093-6541-4829-AE3C-6AC44AF40AEC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00143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D70CC5-2FA4-4A07-966C-E947DD40BF16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คู่มือการใช้งานโปรแกรมบริหารกองทุนหลักประกันสุขภาพฯ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4D0A21-0B7F-4DED-8DBE-B69DC2B3E050}"/>
              </a:ext>
            </a:extLst>
          </p:cNvPr>
          <p:cNvSpPr/>
          <p:nvPr/>
        </p:nvSpPr>
        <p:spPr>
          <a:xfrm>
            <a:off x="0" y="1646055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1.ระบบข้อมูลนำเข้า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 </a:t>
            </a: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2.ระบบออกรายงานบัญชี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 </a:t>
            </a: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3.ระบบรายงานกำกับติดตาม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 </a:t>
            </a: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4.ระบบส่งรายงานไตรมาส และปี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EP </a:t>
            </a: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5.ระบบประเมินกองทุน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869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บันทึกให้ครบตามรายการที่ปรากฏ แล้วกด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“บันทึก”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4174B28-C3E2-497F-B8A0-F29D4BBD8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62"/>
            <a:ext cx="12192000" cy="5587256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xmlns="" id="{101D0B38-E89C-4D1A-AF92-CA112D28E60D}"/>
              </a:ext>
            </a:extLst>
          </p:cNvPr>
          <p:cNvSpPr/>
          <p:nvPr/>
        </p:nvSpPr>
        <p:spPr>
          <a:xfrm rot="10800000">
            <a:off x="8094690" y="4383367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696922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หากบันทึกไม่ครบ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“ระบบจะทำการแจ้งเตือน”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6F263D-78A3-4568-8F87-D2C9BE2A4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952"/>
            <a:ext cx="12192000" cy="5587256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5559F0CA-D70B-430F-9DB3-C464D2D29532}"/>
              </a:ext>
            </a:extLst>
          </p:cNvPr>
          <p:cNvSpPr/>
          <p:nvPr/>
        </p:nvSpPr>
        <p:spPr>
          <a:xfrm rot="16200000">
            <a:off x="7659975" y="1170014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99112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เมื่อบันทึกเรียบร้อยแล้ว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“จะปรากฎรายการโครงการที่บันทึกไว้”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C627A8-CD03-4AFC-8326-3141E79EC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62"/>
            <a:ext cx="12192000" cy="5587256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xmlns="" id="{197AC4C5-915C-4F28-991C-D1DC7ECE8C63}"/>
              </a:ext>
            </a:extLst>
          </p:cNvPr>
          <p:cNvSpPr/>
          <p:nvPr/>
        </p:nvSpPr>
        <p:spPr>
          <a:xfrm rot="10800000">
            <a:off x="3942414" y="3049243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4199310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AE2BE-FAC9-4D2E-A8CD-EC5031CB99DB}"/>
              </a:ext>
            </a:extLst>
          </p:cNvPr>
          <p:cNvSpPr txBox="1"/>
          <p:nvPr/>
        </p:nvSpPr>
        <p:spPr>
          <a:xfrm>
            <a:off x="0" y="599606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เมนูที่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สมุดเงินสดรับ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บันทึกรายรับ ดังนี้</a:t>
            </a:r>
          </a:p>
          <a:p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ยอดเงินคงเหลือยกมา (สุทธิ ณ 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 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หลังหักรายจ่ายปี 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เงินโอนจาก </a:t>
            </a:r>
            <a:r>
              <a:rPr lang="th-TH" sz="4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(ระบบบันทึกให้อัตโนมัติเมื่อมีการโอน)</a:t>
            </a:r>
          </a:p>
          <a:p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เงินสมทบจาก อปท.</a:t>
            </a:r>
          </a:p>
          <a:p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ดอกเบี้ย</a:t>
            </a:r>
          </a:p>
          <a:p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</a:t>
            </a:r>
            <a:r>
              <a:rPr lang="th-TH" sz="4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endParaRPr lang="th-TH" sz="4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575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เลือกที่ สัญลักษณ์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“บันทึกยอดยกมา”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CEE078-44CA-4E6A-BE70-E0BAA6C5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62"/>
            <a:ext cx="12192000" cy="5587256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 rot="10800000">
            <a:off x="2278506" y="2149833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234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027C635-54D6-406C-B521-D81B97FA3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972"/>
            <a:ext cx="12192000" cy="5587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จะปรากฏรายการให้บันทึก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“คือวันที่บันทึกและจำนวนเงินที่ยกมา”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 rot="16200000">
            <a:off x="7869837" y="2029910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83203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เลือกที่ สัญลักษณ์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“บันทึกรายรับ”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CEE078-44CA-4E6A-BE70-E0BAA6C5E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62"/>
            <a:ext cx="12192000" cy="5587256"/>
          </a:xfrm>
          <a:prstGeom prst="rect">
            <a:avLst/>
          </a:prstGeom>
        </p:spPr>
      </p:pic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>
            <a:off x="2263516" y="4458318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538219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29B3A5-A95F-4057-8055-467E8F3A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62"/>
            <a:ext cx="12192000" cy="5587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จะปรากฏรายการให้บันทึก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“ปีงบ,ประเภทรายรับ,วันที่รับ,จำนวนเงิน”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 rot="16200000">
            <a:off x="7849850" y="2612036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88220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AFB6835-A05B-46CF-B756-C9B4FDF5E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63"/>
            <a:ext cx="12192000" cy="5587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เมื่อบันทึกเรียบร้อยแล้ว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“จะปรากฎรายการที่บันทึกไว้”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xmlns="" id="{197AC4C5-915C-4F28-991C-D1DC7ECE8C63}"/>
              </a:ext>
            </a:extLst>
          </p:cNvPr>
          <p:cNvSpPr/>
          <p:nvPr/>
        </p:nvSpPr>
        <p:spPr>
          <a:xfrm rot="10800000">
            <a:off x="4427096" y="2824390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3352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AE2BE-FAC9-4D2E-A8CD-EC5031CB99DB}"/>
              </a:ext>
            </a:extLst>
          </p:cNvPr>
          <p:cNvSpPr txBox="1"/>
          <p:nvPr/>
        </p:nvSpPr>
        <p:spPr>
          <a:xfrm>
            <a:off x="0" y="599606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เมนูที่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</a:p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สมุดเงินสดจ่าย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บันทึกรายจ่ายตามโครงการ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เลือกจากโครงการที่สร้างไว้ เพื่อนำไปสร้างข้อตกลง และฎีกา</a:t>
            </a:r>
          </a:p>
        </p:txBody>
      </p:sp>
    </p:spTree>
    <p:extLst>
      <p:ext uri="{BB962C8B-B14F-4D97-AF65-F5344CB8AC3E}">
        <p14:creationId xmlns:p14="http://schemas.microsoft.com/office/powerpoint/2010/main" xmlns="" val="200394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5D70CC5-2FA4-4A07-966C-E947DD40BF16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แนวทางการใช้งาน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44D0A21-0B7F-4DED-8DBE-B69DC2B3E050}"/>
              </a:ext>
            </a:extLst>
          </p:cNvPr>
          <p:cNvSpPr/>
          <p:nvPr/>
        </p:nvSpPr>
        <p:spPr>
          <a:xfrm>
            <a:off x="0" y="1136389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1.เป็นการเริ่มระบบใหม่ (โปรแกรมบัญชี) ที่แตกต่างจากโปรแกรมเก่า (โปรแกรมรายงาน) ไม่มีการดึงข้อมูลมาจากโปรแกรมเก่า ให้เริ่มบันทึกใหม่ทั้งหมดตั้งแต่ ปีงบประมาณ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62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เป็นต้นไป </a:t>
            </a:r>
          </a:p>
          <a:p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2.ใช้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Username Password 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ในการเข้าโปรแกรมเหมือนโปรแกรมเดิม</a:t>
            </a:r>
          </a:p>
          <a:p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3.ฎีกาเบิกเงินต้องออกจากโปรแกรมเท่านั้น ยกเว้น ฎีกาที่จัดทำก่อนโปรแกรมใช้งาน ให้สร้างย้อนหลังในโปรแกรมแล้วนำไปแนบคู่กับฎีกาที่จัดทำไว้ก่อน</a:t>
            </a:r>
          </a:p>
          <a:p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4.การบันทึกโครงการ ให้บันทึกเฉพาะโครงการที่ผ่านการอนุมัติแล้วเท่านั้น เพื่อนำไปสร้างฎีกาจ่ายเงิน</a:t>
            </a:r>
          </a:p>
          <a:p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การสร้างฎีกา มีเงื่อนไข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ฎีกาต่อ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แต่หากโครงการ</a:t>
            </a:r>
            <a:r>
              <a:rPr lang="th-TH" sz="32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มาจากหน่วยงานเดียวกัน สามารถเลือกจ่ายหลายโครงการได้ (ควรตรวจสอบการบันทึกชื่อหน่วยงานตอนสร้างโครงการให้ตรงกัน)</a:t>
            </a:r>
          </a:p>
          <a:p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สามารถสร้างได้หลายฎีกา จนกว่าเงินในโครงการจะหมด</a:t>
            </a:r>
          </a:p>
          <a:p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.การบันทึกยอดยกมา ให้ใช้ยอดสุทธิ ณ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ก.ย.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</a:t>
            </a:r>
            <a:r>
              <a:rPr lang="th-TH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ที่หักรายการจ่ายของปี </a:t>
            </a:r>
            <a:r>
              <a:rPr lang="en-US" sz="32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61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44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144A61-32A8-4F33-B542-93071D7DF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64"/>
            <a:ext cx="12192000" cy="5587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เลือกที่ สัญลักษณ์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“สร้างฎีกาจ่ายเงิน”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 rot="10800000">
            <a:off x="2293496" y="3094213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77859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6D1F1CA-303E-4807-9E05-9BE52D32D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4" y="1249965"/>
            <a:ext cx="12192000" cy="55484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จะปรากฏรายการให้บันทึก โดยเลือกที่สัญลักษณ์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“เลือกโครงการ”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 rot="16200000">
            <a:off x="9788578" y="2149832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5869CB-6FB5-4EA8-B3BD-A1A0127F7A4F}"/>
              </a:ext>
            </a:extLst>
          </p:cNvPr>
          <p:cNvSpPr txBox="1"/>
          <p:nvPr/>
        </p:nvSpPr>
        <p:spPr>
          <a:xfrm>
            <a:off x="3432747" y="2743200"/>
            <a:ext cx="1004341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377612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2377F69-650D-4886-A0B3-4764A53B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3" y="1249967"/>
            <a:ext cx="12192000" cy="5563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จะปรากฏรายการให้เลือกจากโครงการที่บันทึกไว้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 rot="16200000">
            <a:off x="7315201" y="1445295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474331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C14FA7-1344-4AFF-97AB-CA30D9BD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91" y="1249965"/>
            <a:ext cx="12192000" cy="5548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เมื่อเลือกโครงการได้แล้วจะปรากฏ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“รายละเอียดของโครงการนั้น”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>
            <a:off x="4021740" y="3429000"/>
            <a:ext cx="780731" cy="88941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xmlns="" id="{8B615FA6-0FE3-41FF-8139-86AB3D6259DE}"/>
              </a:ext>
            </a:extLst>
          </p:cNvPr>
          <p:cNvSpPr/>
          <p:nvPr/>
        </p:nvSpPr>
        <p:spPr>
          <a:xfrm>
            <a:off x="8949125" y="2667000"/>
            <a:ext cx="780731" cy="88941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06414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เมื่อบันทึกครบแล้ว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“จะปรากฎรายการที่สร้างไว้”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7AD6FAA-9691-4156-B322-E39E9855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62"/>
            <a:ext cx="12192000" cy="5587256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xmlns="" id="{5BC9E83D-1E5A-43D6-BD91-6ABBA26F3E27}"/>
              </a:ext>
            </a:extLst>
          </p:cNvPr>
          <p:cNvSpPr/>
          <p:nvPr/>
        </p:nvSpPr>
        <p:spPr>
          <a:xfrm rot="10800000">
            <a:off x="3522690" y="2612036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xmlns="" id="{6F04FD01-1CBC-4CDA-A4A8-C97AF06BFB24}"/>
              </a:ext>
            </a:extLst>
          </p:cNvPr>
          <p:cNvSpPr/>
          <p:nvPr/>
        </p:nvSpPr>
        <p:spPr>
          <a:xfrm rot="5400000">
            <a:off x="6951891" y="3131280"/>
            <a:ext cx="1444052" cy="3925330"/>
          </a:xfrm>
          <a:prstGeom prst="upArrow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สร้างบันทึกข้อตกลง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พิมพ์ฎีกา</a:t>
            </a:r>
          </a:p>
        </p:txBody>
      </p:sp>
    </p:spTree>
    <p:extLst>
      <p:ext uri="{BB962C8B-B14F-4D97-AF65-F5344CB8AC3E}">
        <p14:creationId xmlns:p14="http://schemas.microsoft.com/office/powerpoint/2010/main" xmlns="" val="72698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เมื่อเลือก “สร้างข้อตกลง” จะได้ไฟล์ข้อตกลง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399710D-B34B-4101-84B0-0D3B0707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40" y="1169232"/>
            <a:ext cx="10451051" cy="54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3144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เมื่อเลือก “พิมพ์” จะได้ไฟล์ฎีกา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ECFC57-2E83-4159-BF4B-9855FF133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85" y="1019306"/>
            <a:ext cx="9129557" cy="56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8714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AE2BE-FAC9-4D2E-A8CD-EC5031CB99DB}"/>
              </a:ext>
            </a:extLst>
          </p:cNvPr>
          <p:cNvSpPr txBox="1"/>
          <p:nvPr/>
        </p:nvSpPr>
        <p:spPr>
          <a:xfrm>
            <a:off x="0" y="599606"/>
            <a:ext cx="1219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เมนูที่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จัดทำเช็ค/โอนเงิน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บันทึกวิธีการจ่ายเงิน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โดยเลือกจากฎีกาที่สร้างไว้</a:t>
            </a:r>
          </a:p>
        </p:txBody>
      </p:sp>
    </p:spTree>
    <p:extLst>
      <p:ext uri="{BB962C8B-B14F-4D97-AF65-F5344CB8AC3E}">
        <p14:creationId xmlns:p14="http://schemas.microsoft.com/office/powerpoint/2010/main" xmlns="" val="4272090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hit.v\AppData\Local\Temp\SNAGHTML60580d1.PNG">
            <a:extLst>
              <a:ext uri="{FF2B5EF4-FFF2-40B4-BE49-F238E27FC236}">
                <a16:creationId xmlns:a16="http://schemas.microsoft.com/office/drawing/2014/main" xmlns="" id="{4F5C54A1-7520-4B68-92B6-CFC586769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9174"/>
            <a:ext cx="12192000" cy="558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เมื่อเข้าสู่เมนูจัดทำเช็ค/โอนเงิน จะปรากฏรายการฎีกาที่สร้างไว้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 rot="10800000">
            <a:off x="5816186" y="1445296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2809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4928068-AD9C-4F75-925E-50A96D431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164"/>
            <a:ext cx="12192000" cy="55692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จะปรากฎรายการให้บันทึกข้อมูล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 rot="16200000">
            <a:off x="7779897" y="1890010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51453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หลักการทำงานของข้อมูลนำเข้า (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Input Data)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AFD82A-8CBC-460C-A9A2-7BB56232CC9C}"/>
              </a:ext>
            </a:extLst>
          </p:cNvPr>
          <p:cNvSpPr/>
          <p:nvPr/>
        </p:nvSpPr>
        <p:spPr>
          <a:xfrm>
            <a:off x="1454053" y="1244185"/>
            <a:ext cx="2878111" cy="11242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เมนูบันทึกโครงการ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E7A5035-988D-46A3-A0BA-4A4ED1813535}"/>
              </a:ext>
            </a:extLst>
          </p:cNvPr>
          <p:cNvSpPr/>
          <p:nvPr/>
        </p:nvSpPr>
        <p:spPr>
          <a:xfrm>
            <a:off x="19984" y="3252861"/>
            <a:ext cx="2878110" cy="1124265"/>
          </a:xfrm>
          <a:prstGeom prst="rect">
            <a:avLst/>
          </a:prstGeom>
          <a:solidFill>
            <a:srgbClr val="FF99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เมนูสมุดเงินสดรับ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B62C62-8C90-43CC-8B26-7B353136D90C}"/>
              </a:ext>
            </a:extLst>
          </p:cNvPr>
          <p:cNvSpPr/>
          <p:nvPr/>
        </p:nvSpPr>
        <p:spPr>
          <a:xfrm>
            <a:off x="2908094" y="3256611"/>
            <a:ext cx="2878109" cy="11242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เมนูสมุดเงินสดจ่าย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C71ABF-DF7E-4BC4-967A-D6DAB6C8226B}"/>
              </a:ext>
            </a:extLst>
          </p:cNvPr>
          <p:cNvSpPr/>
          <p:nvPr/>
        </p:nvSpPr>
        <p:spPr>
          <a:xfrm>
            <a:off x="1454052" y="5269037"/>
            <a:ext cx="2878108" cy="11242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เมนูสมุดคุมเช็ค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xmlns="" id="{885864A6-7B69-4F04-B763-07B5C15CD5A5}"/>
              </a:ext>
            </a:extLst>
          </p:cNvPr>
          <p:cNvSpPr/>
          <p:nvPr/>
        </p:nvSpPr>
        <p:spPr>
          <a:xfrm rot="10800000">
            <a:off x="2313486" y="2362826"/>
            <a:ext cx="1159239" cy="9706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xmlns="" id="{2A72FC24-65E8-417D-BC5C-1FE768FD70FD}"/>
              </a:ext>
            </a:extLst>
          </p:cNvPr>
          <p:cNvSpPr/>
          <p:nvPr/>
        </p:nvSpPr>
        <p:spPr>
          <a:xfrm rot="10800000">
            <a:off x="2313486" y="4380876"/>
            <a:ext cx="1159239" cy="97061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A281F4F9-4A4C-4C02-A7E8-0448DB38174A}"/>
              </a:ext>
            </a:extLst>
          </p:cNvPr>
          <p:cNvSpPr/>
          <p:nvPr/>
        </p:nvSpPr>
        <p:spPr>
          <a:xfrm>
            <a:off x="7540053" y="1911249"/>
            <a:ext cx="4527030" cy="38899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ระบบประมวลผล</a:t>
            </a:r>
          </a:p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รายงานสรุปสถานะการเงิน</a:t>
            </a:r>
          </a:p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รายงานรับ-จ่าย-เงินคงเหลือ</a:t>
            </a:r>
          </a:p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ทะเบียนคุมสมุดเงินรายรับ</a:t>
            </a:r>
          </a:p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ทะเบียนคุมสมุดเงินรายจ่าย</a:t>
            </a:r>
          </a:p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ทะเบียนคุมจัดทำเช็ค/โอนเงิน</a:t>
            </a:r>
          </a:p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ทะเบียนคุมเช็คยังไม่ขึ้นเงิน</a:t>
            </a:r>
          </a:p>
          <a:p>
            <a:pPr algn="ctr"/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ทะเบียนคุมเงินรับคืนจากโครงการ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xmlns="" id="{0FBBE763-FF91-48D1-A43A-132A470237A9}"/>
              </a:ext>
            </a:extLst>
          </p:cNvPr>
          <p:cNvSpPr/>
          <p:nvPr/>
        </p:nvSpPr>
        <p:spPr>
          <a:xfrm>
            <a:off x="4347148" y="1806318"/>
            <a:ext cx="3352799" cy="408481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241961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AE2BE-FAC9-4D2E-A8CD-EC5031CB99DB}"/>
              </a:ext>
            </a:extLst>
          </p:cNvPr>
          <p:cNvSpPr txBox="1"/>
          <p:nvPr/>
        </p:nvSpPr>
        <p:spPr>
          <a:xfrm>
            <a:off x="0" y="599606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เมนูที่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</a:p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สมุดเงินคุมเช็ค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เป็นการประมวลผลต่อมาจากการจัดทำเช็ค/โอนเงิน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โดยจะคุมเช็ค</a:t>
            </a:r>
            <a:r>
              <a:rPr lang="th-TH" sz="44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เพื่อรอการบันทึกวันที่เช็คขึ้นเงิน</a:t>
            </a:r>
          </a:p>
          <a:p>
            <a:pPr algn="ctr"/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จะได้นำไปกระทบยอดกับรายงานสถานะการเงิน</a:t>
            </a:r>
          </a:p>
        </p:txBody>
      </p:sp>
    </p:spTree>
    <p:extLst>
      <p:ext uri="{BB962C8B-B14F-4D97-AF65-F5344CB8AC3E}">
        <p14:creationId xmlns:p14="http://schemas.microsoft.com/office/powerpoint/2010/main" xmlns="" val="3623599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988A15-A0AF-497E-B2B5-B5A8EB557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9967"/>
            <a:ext cx="12192000" cy="5587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เมื่อเข้าสู่เมนูสมุดคุมเช็คจะปรากฏรายการจ่ายเช็คที่สร้างไว้ในฎีกา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 rot="10800000">
            <a:off x="6460761" y="2299734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222476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EC1031B-14DF-4040-B192-691D32FF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972"/>
            <a:ext cx="12192000" cy="5587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ให้เลือกที่สัญลักษณ์ บันทึกวันที่ขึ้นเงิน จะปรากฎรายการให้บันทึก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xmlns="" id="{525DEF68-D24E-42B6-946C-7BC4DA475799}"/>
              </a:ext>
            </a:extLst>
          </p:cNvPr>
          <p:cNvSpPr/>
          <p:nvPr/>
        </p:nvSpPr>
        <p:spPr>
          <a:xfrm rot="16200000">
            <a:off x="7749915" y="2164823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1507640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AE2BE-FAC9-4D2E-A8CD-EC5031CB99DB}"/>
              </a:ext>
            </a:extLst>
          </p:cNvPr>
          <p:cNvSpPr txBox="1"/>
          <p:nvPr/>
        </p:nvSpPr>
        <p:spPr>
          <a:xfrm>
            <a:off x="0" y="599606"/>
            <a:ext cx="12192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การออกรายงานทางบัญชี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1.รายงานสรุปสถานะการเงิน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2.รายงานรับ-จ่าย-เงินคงเหลือ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3.ทะเบียนคุมสมุดเงินรายรับ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4.ทะเบียนคุมสมุดเงินรายจ่าย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5.ทะเบียนคุมจัดทำเช็ค/โอนเงิน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6.ทะเบียนคุมเช็คยังไม่ขึ้นเงิน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7.ทะเบียนคุมเงินรับคืนจากโครงการ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xmlns="" val="193462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1.รายงานสรุปสถานะการเงิน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91E45F-E297-46D2-8597-F22D4046E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478" y="989350"/>
            <a:ext cx="4888980" cy="58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442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2.รายงานรับ-จ่าย-เงินคงเหลือ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3FE63E-7F2A-486D-89D7-89107124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89" y="1046931"/>
            <a:ext cx="8037621" cy="56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112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3.ทะเบียนคุมสมุดเงินรายรับ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250FF7-5AE7-45BA-99BD-141BCF9F4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118" y="1186757"/>
            <a:ext cx="8045764" cy="448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266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4.ทะเบียนคุมสมุดเงินรายจ่าย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A2D8200-04F8-4E5F-A97D-0382022F9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61" y="1223250"/>
            <a:ext cx="8029477" cy="44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4941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5.ทะเบียนคุมจัดทำเช็ค/โอนเงิน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7D7BB8-60C2-4AA1-9389-A3A555E86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418" y="1498968"/>
            <a:ext cx="7671164" cy="38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7415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6.ทะเบียนคุมเช็คยังไม่ขึ้นเงิน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43FDE25-440E-4341-81A5-00248ABF9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33" y="1498968"/>
            <a:ext cx="7646733" cy="38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18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0AD887-F347-4D09-885D-A61759978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481"/>
            <a:ext cx="12192000" cy="56570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หน้าแรกของโปรแกรม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en-US" sz="36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http://obt.nhso.go.th</a:t>
            </a:r>
            <a:r>
              <a:rPr lang="th-TH" sz="36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753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7.ทะเบียนคุมเงินรับคืนจากโครงการ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0D6290-8086-4E12-AE10-B6ECDCF0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889" y="1498968"/>
            <a:ext cx="8412221" cy="38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0979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เข้าบันทึกข้อมูล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“โดยใช้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Username &amp; Password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เดิม”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A89125-A96E-4BD9-9789-A24DCF6B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959"/>
            <a:ext cx="12192000" cy="5587256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7788091C-ABF6-46B8-9D3C-79AA7357236D}"/>
              </a:ext>
            </a:extLst>
          </p:cNvPr>
          <p:cNvSpPr/>
          <p:nvPr/>
        </p:nvSpPr>
        <p:spPr>
          <a:xfrm>
            <a:off x="10747948" y="1678898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987730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“จะปรากฏเมนูบันทึกข้อมูล และรหัสกับชื่อกองทุน”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B77CD43-218A-49F2-A9D9-4FCE48F12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952"/>
            <a:ext cx="12192000" cy="5587256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68EEA794-765A-4D40-9229-C9851C6305E3}"/>
              </a:ext>
            </a:extLst>
          </p:cNvPr>
          <p:cNvSpPr/>
          <p:nvPr/>
        </p:nvSpPr>
        <p:spPr>
          <a:xfrm rot="16200000">
            <a:off x="2308485" y="3963642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xmlns="" id="{F5E87529-29D3-4AC9-9C4B-1A034CF7E9AE}"/>
              </a:ext>
            </a:extLst>
          </p:cNvPr>
          <p:cNvSpPr/>
          <p:nvPr/>
        </p:nvSpPr>
        <p:spPr>
          <a:xfrm>
            <a:off x="9488774" y="1663908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59993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9C157EB-B8EC-4619-84D6-5A18B6DBC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9193"/>
            <a:ext cx="12192000" cy="5628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เมื่อเลือกเมนู บันทึกข้อมูล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“จะปรากฏเมนูย่อยอีก </a:t>
            </a:r>
            <a:r>
              <a:rPr lang="en-US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เมนู”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44CD8A4E-3A80-4A60-A003-FA35B25D4839}"/>
              </a:ext>
            </a:extLst>
          </p:cNvPr>
          <p:cNvSpPr/>
          <p:nvPr/>
        </p:nvSpPr>
        <p:spPr>
          <a:xfrm rot="16200000">
            <a:off x="2173575" y="4616970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729137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AE2BE-FAC9-4D2E-A8CD-EC5031CB99DB}"/>
              </a:ext>
            </a:extLst>
          </p:cNvPr>
          <p:cNvSpPr txBox="1"/>
          <p:nvPr/>
        </p:nvSpPr>
        <p:spPr>
          <a:xfrm>
            <a:off x="0" y="599606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เมนูที่ </a:t>
            </a:r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</a:p>
          <a:p>
            <a:pPr algn="ctr"/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บันทึกโครงการ</a:t>
            </a:r>
          </a:p>
          <a:p>
            <a:pPr algn="ctr"/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“ให้บันทึกเฉพาะโครงการที่ผ่านการอนุมัติจากคณะกรรมการแล้ว</a:t>
            </a:r>
            <a:r>
              <a:rPr lang="th-TH" sz="4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  <a:p>
            <a:pPr algn="ctr"/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เพื่อไปสู่ขั้นตอนการเบิกจ่ายเงิน (ข้อตกลง</a:t>
            </a:r>
            <a:r>
              <a:rPr lang="en-US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&amp;</a:t>
            </a:r>
            <a:r>
              <a:rPr lang="th-TH" sz="4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ฎีกา)</a:t>
            </a:r>
            <a:endParaRPr lang="th-TH" sz="5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002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14B3D9C-CE32-419A-BD62-1FA69DE86E6D}"/>
              </a:ext>
            </a:extLst>
          </p:cNvPr>
          <p:cNvSpPr txBox="1"/>
          <p:nvPr/>
        </p:nvSpPr>
        <p:spPr>
          <a:xfrm>
            <a:off x="0" y="265304"/>
            <a:ext cx="12192000" cy="646331"/>
          </a:xfrm>
          <a:prstGeom prst="homePlate">
            <a:avLst/>
          </a:prstGeom>
          <a:noFill/>
          <a:ln w="38100">
            <a:solidFill>
              <a:srgbClr val="FF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เลือกที่ สัญลักษณ์ </a:t>
            </a:r>
            <a:r>
              <a:rPr lang="th-TH" sz="3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“สร้างโครงการ”</a:t>
            </a:r>
            <a:endParaRPr lang="en-US" sz="3600" b="1" u="sng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574CD32-F91E-4CA9-8424-39E332F27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954"/>
            <a:ext cx="12192000" cy="5587256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xmlns="" id="{57119008-E91F-47E0-9F35-31C568BC4F36}"/>
              </a:ext>
            </a:extLst>
          </p:cNvPr>
          <p:cNvSpPr/>
          <p:nvPr/>
        </p:nvSpPr>
        <p:spPr>
          <a:xfrm rot="16200000">
            <a:off x="3942414" y="4586989"/>
            <a:ext cx="1444052" cy="163392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16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635</Words>
  <Application>Microsoft Office PowerPoint</Application>
  <PresentationFormat>กำหนดเอง</PresentationFormat>
  <Paragraphs>94</Paragraphs>
  <Slides>40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1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ภาพนิ่ง 23</vt:lpstr>
      <vt:lpstr>ภาพนิ่ง 24</vt:lpstr>
      <vt:lpstr>ภาพนิ่ง 25</vt:lpstr>
      <vt:lpstr>ภาพนิ่ง 26</vt:lpstr>
      <vt:lpstr>ภาพนิ่ง 27</vt:lpstr>
      <vt:lpstr>ภาพนิ่ง 28</vt:lpstr>
      <vt:lpstr>ภาพนิ่ง 29</vt:lpstr>
      <vt:lpstr>ภาพนิ่ง 30</vt:lpstr>
      <vt:lpstr>ภาพนิ่ง 31</vt:lpstr>
      <vt:lpstr>ภาพนิ่ง 32</vt:lpstr>
      <vt:lpstr>ภาพนิ่ง 33</vt:lpstr>
      <vt:lpstr>ภาพนิ่ง 34</vt:lpstr>
      <vt:lpstr>ภาพนิ่ง 35</vt:lpstr>
      <vt:lpstr>ภาพนิ่ง 36</vt:lpstr>
      <vt:lpstr>ภาพนิ่ง 37</vt:lpstr>
      <vt:lpstr>ภาพนิ่ง 38</vt:lpstr>
      <vt:lpstr>ภาพนิ่ง 39</vt:lpstr>
      <vt:lpstr>ภาพนิ่ง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Athit Vasurat</dc:creator>
  <cp:lastModifiedBy>WiN7</cp:lastModifiedBy>
  <cp:revision>41</cp:revision>
  <dcterms:created xsi:type="dcterms:W3CDTF">2018-11-01T03:57:43Z</dcterms:created>
  <dcterms:modified xsi:type="dcterms:W3CDTF">2019-02-04T04:45:52Z</dcterms:modified>
</cp:coreProperties>
</file>